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5" r:id="rId3"/>
    <p:sldId id="339" r:id="rId4"/>
    <p:sldId id="340" r:id="rId5"/>
    <p:sldId id="341" r:id="rId6"/>
    <p:sldId id="342" r:id="rId7"/>
    <p:sldId id="343" r:id="rId8"/>
    <p:sldId id="344" r:id="rId9"/>
    <p:sldId id="349" r:id="rId10"/>
    <p:sldId id="345" r:id="rId11"/>
    <p:sldId id="346" r:id="rId12"/>
    <p:sldId id="347" r:id="rId13"/>
    <p:sldId id="348" r:id="rId14"/>
    <p:sldId id="281" r:id="rId15"/>
    <p:sldId id="282" r:id="rId16"/>
    <p:sldId id="311" r:id="rId17"/>
    <p:sldId id="316" r:id="rId18"/>
    <p:sldId id="274" r:id="rId19"/>
    <p:sldId id="377" r:id="rId20"/>
    <p:sldId id="378" r:id="rId21"/>
    <p:sldId id="351" r:id="rId22"/>
    <p:sldId id="395" r:id="rId23"/>
    <p:sldId id="303" r:id="rId24"/>
    <p:sldId id="352" r:id="rId25"/>
    <p:sldId id="360" r:id="rId26"/>
    <p:sldId id="355" r:id="rId27"/>
    <p:sldId id="359" r:id="rId28"/>
    <p:sldId id="357" r:id="rId29"/>
    <p:sldId id="361" r:id="rId30"/>
    <p:sldId id="362" r:id="rId31"/>
    <p:sldId id="363" r:id="rId32"/>
    <p:sldId id="364" r:id="rId33"/>
    <p:sldId id="374" r:id="rId34"/>
    <p:sldId id="373" r:id="rId35"/>
    <p:sldId id="376" r:id="rId36"/>
    <p:sldId id="370" r:id="rId37"/>
    <p:sldId id="384" r:id="rId38"/>
    <p:sldId id="371" r:id="rId39"/>
    <p:sldId id="379" r:id="rId40"/>
    <p:sldId id="383" r:id="rId41"/>
    <p:sldId id="387" r:id="rId42"/>
    <p:sldId id="388" r:id="rId43"/>
    <p:sldId id="382" r:id="rId44"/>
    <p:sldId id="381" r:id="rId45"/>
    <p:sldId id="380" r:id="rId46"/>
    <p:sldId id="286" r:id="rId47"/>
    <p:sldId id="353" r:id="rId48"/>
    <p:sldId id="333" r:id="rId49"/>
    <p:sldId id="354" r:id="rId50"/>
    <p:sldId id="293" r:id="rId51"/>
    <p:sldId id="389" r:id="rId52"/>
    <p:sldId id="390" r:id="rId53"/>
    <p:sldId id="391" r:id="rId54"/>
    <p:sldId id="393" r:id="rId55"/>
    <p:sldId id="392" r:id="rId56"/>
    <p:sldId id="394" r:id="rId57"/>
    <p:sldId id="288" r:id="rId58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CC0000"/>
    <a:srgbClr val="D00000"/>
    <a:srgbClr val="EA0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60799" autoAdjust="0"/>
  </p:normalViewPr>
  <p:slideViewPr>
    <p:cSldViewPr>
      <p:cViewPr varScale="1">
        <p:scale>
          <a:sx n="70" d="100"/>
          <a:sy n="70" d="100"/>
        </p:scale>
        <p:origin x="270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6114D-8C66-42D1-993C-4F84704477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080956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D432-55E6-47DA-ACED-E6CB7BC1862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906881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2561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269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061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85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927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388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894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1596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5049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0637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Listen </a:t>
            </a:r>
            <a:r>
              <a:rPr lang="nl-BE" dirty="0" err="1" smtClean="0"/>
              <a:t>to</a:t>
            </a:r>
            <a:r>
              <a:rPr lang="nl-BE" dirty="0" smtClean="0"/>
              <a:t> a song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419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1904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3550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747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3635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469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483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2370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781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118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33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Exploring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museum app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mona</a:t>
            </a:r>
            <a:r>
              <a:rPr lang="nl-BE" dirty="0" smtClean="0"/>
              <a:t> </a:t>
            </a:r>
            <a:r>
              <a:rPr lang="nl-BE" dirty="0" err="1" smtClean="0"/>
              <a:t>lisa</a:t>
            </a:r>
            <a:r>
              <a:rPr lang="nl-BE" dirty="0" smtClean="0"/>
              <a:t>.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neigberhoud</a:t>
            </a:r>
            <a:r>
              <a:rPr lang="nl-BE" baseline="0" dirty="0" smtClean="0"/>
              <a:t>. 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724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681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99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36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15/10/2015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Augmented Reality &amp; ErfgoedBeacons, Vrij Universiteit Brussel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D432-55E6-47DA-ACED-E6CB7BC1862B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362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chte verbindingslijn 9" hidden="1"/>
          <p:cNvCxnSpPr/>
          <p:nvPr userDrawn="1"/>
        </p:nvCxnSpPr>
        <p:spPr>
          <a:xfrm>
            <a:off x="1331640" y="2204864"/>
            <a:ext cx="648072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 hidden="1"/>
          <p:cNvCxnSpPr/>
          <p:nvPr userDrawn="1"/>
        </p:nvCxnSpPr>
        <p:spPr>
          <a:xfrm>
            <a:off x="1331640" y="3212976"/>
            <a:ext cx="648072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tekst 23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6381328"/>
            <a:ext cx="7127850" cy="360040"/>
          </a:xfrm>
        </p:spPr>
        <p:txBody>
          <a:bodyPr anchor="ctr"/>
          <a:lstStyle>
            <a:lvl1pPr marL="0" indent="0" algn="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l-NL" dirty="0" smtClean="0"/>
              <a:t>datum / plaats / gelegenheid </a:t>
            </a:r>
            <a:endParaRPr lang="nl-BE" dirty="0"/>
          </a:p>
        </p:txBody>
      </p:sp>
      <p:sp>
        <p:nvSpPr>
          <p:cNvPr id="28" name="Tijdelijke aanduiding voor tekst 27"/>
          <p:cNvSpPr>
            <a:spLocks noGrp="1"/>
          </p:cNvSpPr>
          <p:nvPr>
            <p:ph type="body" sz="quarter" idx="11" hasCustomPrompt="1"/>
          </p:nvPr>
        </p:nvSpPr>
        <p:spPr>
          <a:xfrm>
            <a:off x="2663825" y="5516563"/>
            <a:ext cx="3816350" cy="64928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BE" dirty="0" smtClean="0"/>
              <a:t>Naam presentator</a:t>
            </a:r>
            <a:endParaRPr lang="nl-BE" dirty="0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sz="quarter" idx="12" hasCustomPrompt="1"/>
          </p:nvPr>
        </p:nvSpPr>
        <p:spPr>
          <a:xfrm>
            <a:off x="1331119" y="2293421"/>
            <a:ext cx="6481763" cy="830997"/>
          </a:xfrm>
          <a:ln w="19050">
            <a:solidFill>
              <a:schemeClr val="bg1">
                <a:alpha val="50000"/>
              </a:schemeClr>
            </a:solidFill>
          </a:ln>
        </p:spPr>
        <p:txBody>
          <a:bodyPr anchor="ctr">
            <a:spAutoFit/>
          </a:bodyPr>
          <a:lstStyle>
            <a:lvl1pPr marL="0" indent="0" algn="ctr">
              <a:buFontTx/>
              <a:buNone/>
              <a:defRPr sz="48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Titel Presentatie</a:t>
            </a:r>
            <a:endParaRPr lang="nl-BE" dirty="0"/>
          </a:p>
        </p:txBody>
      </p:sp>
      <p:sp>
        <p:nvSpPr>
          <p:cNvPr id="1024" name="Tijdelijke aanduiding voor tekst 1023"/>
          <p:cNvSpPr>
            <a:spLocks noGrp="1"/>
          </p:cNvSpPr>
          <p:nvPr>
            <p:ph type="body" sz="quarter" idx="13" hasCustomPrompt="1"/>
          </p:nvPr>
        </p:nvSpPr>
        <p:spPr>
          <a:xfrm>
            <a:off x="2231740" y="3429000"/>
            <a:ext cx="4680520" cy="9144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Subtitel presentatie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3/09/2015</a:t>
            </a:r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3E4B1-2B33-488A-87EF-F252A4513C5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3/09/2015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3E4B1-2B33-488A-87EF-F252A4513C5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3/09/2015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3E4B1-2B33-488A-87EF-F252A4513C5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3/09/2015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3E4B1-2B33-488A-87EF-F252A4513C5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medewerker F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1628775"/>
            <a:ext cx="4824909" cy="417671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l-BE" sz="1400" dirty="0"/>
            </a:lvl1pPr>
          </a:lstStyle>
          <a:p>
            <a:pPr marL="0" lvl="0" indent="0">
              <a:buNone/>
            </a:pPr>
            <a:r>
              <a:rPr lang="nl-BE" dirty="0" smtClean="0"/>
              <a:t>Korte beschrijving van FARO?  / jouw functie?</a:t>
            </a:r>
            <a:endParaRPr lang="nl-BE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3707904" y="1412776"/>
            <a:ext cx="5436096" cy="0"/>
          </a:xfrm>
          <a:prstGeom prst="line">
            <a:avLst/>
          </a:prstGeom>
          <a:ln w="22225">
            <a:solidFill>
              <a:srgbClr val="DE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afbeelding 11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900000" y="972000"/>
            <a:ext cx="2232000" cy="2232000"/>
          </a:xfrm>
          <a:ln w="22225">
            <a:solidFill>
              <a:srgbClr val="DE0000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nl-BE" dirty="0" smtClean="0"/>
              <a:t>Hier komt jouw foto ?</a:t>
            </a:r>
            <a:endParaRPr lang="nl-BE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3708400" y="981075"/>
            <a:ext cx="5184775" cy="3603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baseline="0">
                <a:solidFill>
                  <a:srgbClr val="DE0000"/>
                </a:solidFill>
                <a:latin typeface="+mj-lt"/>
              </a:defRPr>
            </a:lvl1pPr>
          </a:lstStyle>
          <a:p>
            <a:pPr lvl="0"/>
            <a:r>
              <a:rPr lang="nl-BE" sz="1900" dirty="0" smtClean="0">
                <a:solidFill>
                  <a:srgbClr val="D00000"/>
                </a:solidFill>
              </a:rPr>
              <a:t>FARO. Vlaams Steunpunt voor Cultureel erfgoed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270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0080"/>
          </a:xfrm>
        </p:spPr>
        <p:txBody>
          <a:bodyPr>
            <a:normAutofit/>
          </a:bodyPr>
          <a:lstStyle>
            <a:lvl1pPr algn="l">
              <a:defRPr sz="2800" baseline="0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0" y="1412329"/>
            <a:ext cx="4896000" cy="45365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 smtClean="0"/>
              <a:t>Tekst</a:t>
            </a:r>
            <a:endParaRPr lang="nl-BE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5436096" y="1411982"/>
            <a:ext cx="3240088" cy="2232025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 dirty="0" smtClean="0"/>
              <a:t>Foto 1</a:t>
            </a:r>
            <a:endParaRPr lang="nl-BE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2" hasCustomPrompt="1"/>
          </p:nvPr>
        </p:nvSpPr>
        <p:spPr>
          <a:xfrm>
            <a:off x="5436096" y="3717032"/>
            <a:ext cx="3240088" cy="2232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nl-BE" dirty="0" smtClean="0"/>
              <a:t>Foto 2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784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 - </a:t>
            </a:r>
            <a:r>
              <a:rPr lang="nl-NL" dirty="0" err="1" smtClean="0"/>
              <a:t>Bulletpagina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1628775"/>
            <a:ext cx="8136904" cy="4321175"/>
          </a:xfrm>
        </p:spPr>
        <p:txBody>
          <a:bodyPr/>
          <a:lstStyle>
            <a:lvl1pPr marL="342900" indent="-342900">
              <a:buClr>
                <a:srgbClr val="DE0000"/>
              </a:buClr>
              <a:buFont typeface="Wingdings" pitchFamily="2" charset="2"/>
              <a:buChar char="§"/>
              <a:defRPr sz="3200" baseline="0"/>
            </a:lvl1pPr>
            <a:lvl2pPr marL="742950" indent="-285750">
              <a:buClr>
                <a:srgbClr val="DE0000"/>
              </a:buClr>
              <a:buFont typeface="Arial" pitchFamily="34" charset="0"/>
              <a:buChar char="•"/>
              <a:defRPr/>
            </a:lvl2pPr>
            <a:lvl3pPr marL="1143000" indent="-228600">
              <a:buClr>
                <a:srgbClr val="DE0000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DE0000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DE000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nl-NL" dirty="0" smtClean="0"/>
              <a:t>Eerste niveau</a:t>
            </a:r>
          </a:p>
          <a:p>
            <a:pPr lvl="0"/>
            <a:r>
              <a:rPr lang="nl-NL" dirty="0" smtClean="0"/>
              <a:t>Eerste niveau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754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68760"/>
            <a:ext cx="7200800" cy="432048"/>
          </a:xfrm>
        </p:spPr>
        <p:txBody>
          <a:bodyPr>
            <a:noAutofit/>
          </a:bodyPr>
          <a:lstStyle>
            <a:lvl1pPr marL="0" indent="0">
              <a:buNone/>
              <a:defRPr lang="nl-BE" sz="2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Je naam</a:t>
            </a:r>
            <a:endParaRPr lang="nl-BE" dirty="0"/>
          </a:p>
        </p:txBody>
      </p:sp>
      <p:sp>
        <p:nvSpPr>
          <p:cNvPr id="2" name="Tekstvak 1"/>
          <p:cNvSpPr txBox="1"/>
          <p:nvPr userDrawn="1"/>
        </p:nvSpPr>
        <p:spPr>
          <a:xfrm>
            <a:off x="1691680" y="2708920"/>
            <a:ext cx="7200800" cy="28803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nl-BE" dirty="0"/>
          </a:p>
        </p:txBody>
      </p:sp>
      <p:sp>
        <p:nvSpPr>
          <p:cNvPr id="3" name="Rechthoek 2"/>
          <p:cNvSpPr/>
          <p:nvPr userDrawn="1"/>
        </p:nvSpPr>
        <p:spPr>
          <a:xfrm>
            <a:off x="1691680" y="3212976"/>
            <a:ext cx="720511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E0000"/>
              </a:buClr>
              <a:buSzTx/>
              <a:buFont typeface="Wingdings" pitchFamily="2" charset="2"/>
              <a:buNone/>
              <a:tabLst/>
              <a:defRPr/>
            </a:pP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FARO. Vlaams steunpunt voor cultureel erfgoed vzw</a:t>
            </a:r>
            <a:b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Priemstraat 51</a:t>
            </a:r>
            <a:b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B-1000 Brussel</a:t>
            </a:r>
            <a:b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tel: +32 (0)2 213 10 60</a:t>
            </a:r>
            <a:b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fax: +32 (0)2 213 10 99</a:t>
            </a:r>
            <a:b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e-mail: info@faronet.be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E0000"/>
              </a:buClr>
              <a:buSzTx/>
              <a:buFont typeface="Wingdings" pitchFamily="2" charset="2"/>
              <a:buNone/>
              <a:tabLst/>
              <a:defRPr/>
            </a:pPr>
            <a:r>
              <a:rPr lang="nl-BE" sz="24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www.faronet.be </a:t>
            </a:r>
            <a:endParaRPr lang="nl-BE" sz="2400" b="0" kern="1200" baseline="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2248794"/>
            <a:ext cx="7200800" cy="493414"/>
          </a:xfrm>
        </p:spPr>
        <p:txBody>
          <a:bodyPr>
            <a:normAutofit/>
          </a:bodyPr>
          <a:lstStyle>
            <a:lvl1pPr marL="0" indent="0">
              <a:buNone/>
              <a:defRPr lang="nl-BE" sz="2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Je e-mailadres</a:t>
            </a:r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1772816"/>
            <a:ext cx="7205116" cy="432048"/>
          </a:xfrm>
        </p:spPr>
        <p:txBody>
          <a:bodyPr>
            <a:normAutofit/>
          </a:bodyPr>
          <a:lstStyle>
            <a:lvl1pPr marL="0" indent="0">
              <a:buNone/>
              <a:defRPr lang="nl-BE" sz="2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Je telefoonnummer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428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nl-BE" dirty="0"/>
            </a:lvl1pPr>
          </a:lstStyle>
          <a:p>
            <a:pPr lvl="0"/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7" r:id="rId5"/>
    <p:sldLayoutId id="2147483662" r:id="rId6"/>
    <p:sldLayoutId id="2147483653" r:id="rId7"/>
    <p:sldLayoutId id="2147483664" r:id="rId8"/>
    <p:sldLayoutId id="2147483651" r:id="rId9"/>
    <p:sldLayoutId id="2147483652" r:id="rId10"/>
    <p:sldLayoutId id="2147483655" r:id="rId11"/>
    <p:sldLayoutId id="2147483656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small" baseline="0">
          <a:solidFill>
            <a:srgbClr val="DE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E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E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E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E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Clr>
          <a:srgbClr val="DE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12/01/2016  / SITEM, Paris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Bram Wiercx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331119" y="2293421"/>
            <a:ext cx="6481763" cy="830997"/>
          </a:xfrm>
        </p:spPr>
        <p:txBody>
          <a:bodyPr/>
          <a:lstStyle/>
          <a:p>
            <a:pPr fontAlgn="base"/>
            <a:r>
              <a:rPr lang="nl-BE" b="0" dirty="0" smtClean="0"/>
              <a:t>Heritage App</a:t>
            </a:r>
            <a:endParaRPr lang="nl-BE" b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1475656" y="3429000"/>
            <a:ext cx="6300700" cy="914400"/>
          </a:xfrm>
        </p:spPr>
        <p:txBody>
          <a:bodyPr/>
          <a:lstStyle/>
          <a:p>
            <a:r>
              <a:rPr lang="nl-BE" dirty="0" smtClean="0"/>
              <a:t>SITEM, Paris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63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0" y="76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MISSION=INNOVATION</a:t>
            </a:r>
            <a:endParaRPr lang="nl-BE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516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e-cultureproject</a:t>
            </a:r>
            <a:endParaRPr lang="nl-BE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741119" cy="1269864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48797"/>
            <a:ext cx="3276592" cy="218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HeritageBeacons</a:t>
            </a:r>
            <a:r>
              <a:rPr lang="nl-BE" dirty="0" smtClean="0"/>
              <a:t> project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PixLive</a:t>
            </a:r>
            <a:r>
              <a:rPr lang="nl-BE" dirty="0" smtClean="0"/>
              <a:t> manager</a:t>
            </a:r>
            <a:endParaRPr lang="nl-B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7247"/>
            <a:ext cx="8229600" cy="383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The Heritage App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12762"/>
            <a:ext cx="2376264" cy="237626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37913"/>
            <a:ext cx="4937413" cy="4525963"/>
          </a:xfrm>
        </p:spPr>
      </p:pic>
      <p:sp>
        <p:nvSpPr>
          <p:cNvPr id="2" name="Tekstvak 1"/>
          <p:cNvSpPr txBox="1"/>
          <p:nvPr/>
        </p:nvSpPr>
        <p:spPr>
          <a:xfrm>
            <a:off x="483016" y="5069750"/>
            <a:ext cx="2664296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nl-BE" sz="3200" dirty="0">
                <a:solidFill>
                  <a:srgbClr val="FF0000"/>
                </a:solidFill>
              </a:rPr>
              <a:t>h</a:t>
            </a:r>
            <a:r>
              <a:rPr lang="nl-BE" sz="3200" dirty="0" smtClean="0">
                <a:solidFill>
                  <a:srgbClr val="FF0000"/>
                </a:solidFill>
              </a:rPr>
              <a:t>eritageapp.be</a:t>
            </a:r>
            <a:endParaRPr lang="nl-B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" y="0"/>
            <a:ext cx="3465275" cy="6165304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18" y="-16971"/>
            <a:ext cx="3474815" cy="61822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78" y="0"/>
            <a:ext cx="34652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100" dirty="0" err="1" smtClean="0"/>
              <a:t>Donwnload</a:t>
            </a:r>
            <a:r>
              <a:rPr lang="nl-BE" sz="3100" dirty="0" smtClean="0"/>
              <a:t> on www.heritageapp.be</a:t>
            </a:r>
            <a:endParaRPr lang="nl-BE" sz="31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4183"/>
            <a:ext cx="8229600" cy="351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528392" cy="62775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4708198" cy="62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Hands-on Workshops</a:t>
            </a:r>
            <a:endParaRPr lang="nl-BE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844824"/>
            <a:ext cx="48577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55013" cy="33569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84" y="-17615"/>
            <a:ext cx="4487809" cy="29918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75" y="2991873"/>
            <a:ext cx="5076056" cy="325287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855"/>
            <a:ext cx="4483337" cy="29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They</a:t>
            </a:r>
            <a:r>
              <a:rPr lang="nl-BE" dirty="0" smtClean="0"/>
              <a:t> </a:t>
            </a:r>
            <a:r>
              <a:rPr lang="nl-BE" dirty="0" err="1" smtClean="0"/>
              <a:t>Learned</a:t>
            </a:r>
            <a:r>
              <a:rPr lang="nl-BE" dirty="0" smtClean="0"/>
              <a:t> </a:t>
            </a:r>
            <a:r>
              <a:rPr lang="nl-BE" dirty="0" err="1" smtClean="0"/>
              <a:t>about</a:t>
            </a:r>
            <a:r>
              <a:rPr lang="nl-BE" dirty="0" smtClean="0"/>
              <a:t> iBeacon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99" y="1600200"/>
            <a:ext cx="5770602" cy="4525963"/>
          </a:xfrm>
        </p:spPr>
      </p:pic>
    </p:spTree>
    <p:extLst>
      <p:ext uri="{BB962C8B-B14F-4D97-AF65-F5344CB8AC3E}">
        <p14:creationId xmlns:p14="http://schemas.microsoft.com/office/powerpoint/2010/main" val="20146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Augmented</a:t>
            </a:r>
            <a:r>
              <a:rPr lang="nl-BE" dirty="0" smtClean="0"/>
              <a:t> </a:t>
            </a:r>
            <a:r>
              <a:rPr lang="nl-BE" dirty="0" err="1" smtClean="0"/>
              <a:t>Reality</a:t>
            </a:r>
            <a:endParaRPr lang="nl-BE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647918" cy="335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1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HeritageApp</a:t>
            </a:r>
            <a:r>
              <a:rPr lang="nl-BE" dirty="0" smtClean="0"/>
              <a:t> DIY</a:t>
            </a: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28" y="1218492"/>
            <a:ext cx="4211960" cy="47774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60" y="1177030"/>
            <a:ext cx="420831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227687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Launch</a:t>
            </a:r>
            <a:r>
              <a:rPr lang="nl-BE" dirty="0" smtClean="0"/>
              <a:t> of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HeritageApp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in </a:t>
            </a:r>
            <a:r>
              <a:rPr lang="nl-BE" dirty="0" err="1" smtClean="0"/>
              <a:t>Flanders</a:t>
            </a:r>
            <a:r>
              <a:rPr lang="nl-BE" dirty="0" smtClean="0"/>
              <a:t> &amp; Brussels</a:t>
            </a:r>
            <a:br>
              <a:rPr lang="nl-BE" dirty="0" smtClean="0"/>
            </a:br>
            <a:r>
              <a:rPr lang="nl-BE" dirty="0" smtClean="0"/>
              <a:t>19/01/2016</a:t>
            </a:r>
            <a:endParaRPr lang="nl-BE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3/09/2015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" y="2636912"/>
            <a:ext cx="2857500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44636"/>
            <a:ext cx="5810250" cy="28575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MIAT </a:t>
            </a:r>
            <a:r>
              <a:rPr lang="nl-BE" dirty="0"/>
              <a:t>Gent</a:t>
            </a:r>
            <a:br>
              <a:rPr lang="nl-BE" dirty="0"/>
            </a:br>
            <a:r>
              <a:rPr lang="en-US" sz="3600" dirty="0"/>
              <a:t>Museum about industry, </a:t>
            </a:r>
            <a:r>
              <a:rPr lang="en-US" sz="3600" dirty="0" err="1"/>
              <a:t>labour</a:t>
            </a:r>
            <a:r>
              <a:rPr lang="en-US" sz="3600" dirty="0"/>
              <a:t> and textile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2782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98824" cy="5577483"/>
          </a:xfrm>
        </p:spPr>
      </p:pic>
    </p:spTree>
    <p:extLst>
      <p:ext uri="{BB962C8B-B14F-4D97-AF65-F5344CB8AC3E}">
        <p14:creationId xmlns:p14="http://schemas.microsoft.com/office/powerpoint/2010/main" val="21899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72339"/>
          </a:xfrm>
        </p:spPr>
      </p:pic>
    </p:spTree>
    <p:extLst>
      <p:ext uri="{BB962C8B-B14F-4D97-AF65-F5344CB8AC3E}">
        <p14:creationId xmlns:p14="http://schemas.microsoft.com/office/powerpoint/2010/main" val="4921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3" y="794970"/>
            <a:ext cx="5620534" cy="52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949"/>
            <a:ext cx="4680520" cy="6240693"/>
          </a:xfrm>
        </p:spPr>
      </p:pic>
    </p:spTree>
    <p:extLst>
      <p:ext uri="{BB962C8B-B14F-4D97-AF65-F5344CB8AC3E}">
        <p14:creationId xmlns:p14="http://schemas.microsoft.com/office/powerpoint/2010/main" val="761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984" cy="62373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84" y="0"/>
            <a:ext cx="4671946" cy="622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18"/>
            <a:ext cx="4720544" cy="62940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68" y="-1"/>
            <a:ext cx="4713256" cy="62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M HKA </a:t>
            </a:r>
            <a:r>
              <a:rPr lang="nl-BE" dirty="0" err="1" smtClean="0"/>
              <a:t>Antwerp</a:t>
            </a:r>
            <a:r>
              <a:rPr lang="nl-BE" dirty="0"/>
              <a:t/>
            </a:r>
            <a:br>
              <a:rPr lang="nl-BE" dirty="0"/>
            </a:br>
            <a:r>
              <a:rPr lang="en-US" sz="3600" dirty="0"/>
              <a:t>museum of contemporary art </a:t>
            </a:r>
            <a:r>
              <a:rPr lang="en-US" sz="3600" dirty="0" err="1"/>
              <a:t>antwerp</a:t>
            </a:r>
            <a:endParaRPr lang="nl-BE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32856"/>
            <a:ext cx="4680520" cy="312034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556792"/>
            <a:ext cx="31432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62"/>
            <a:ext cx="8280332" cy="62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78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2071687"/>
            <a:ext cx="3619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9598"/>
            <a:ext cx="4680520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9360" cy="623914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60" y="0"/>
            <a:ext cx="4679361" cy="62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06853" cy="61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9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For </a:t>
            </a:r>
            <a:r>
              <a:rPr lang="nl-BE" dirty="0" err="1" smtClean="0"/>
              <a:t>Who</a:t>
            </a:r>
            <a:r>
              <a:rPr lang="nl-BE" dirty="0" smtClean="0"/>
              <a:t>?</a:t>
            </a:r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5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iBeacons at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entrance</a:t>
            </a:r>
            <a:endParaRPr lang="nl-BE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535680" cy="32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2537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Synchronisation</a:t>
            </a:r>
            <a:endParaRPr lang="nl-B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252"/>
            <a:ext cx="8229600" cy="40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8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No wifi, 4G,… standalone</a:t>
            </a:r>
            <a:endParaRPr lang="nl-B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5941"/>
            <a:ext cx="8229600" cy="403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3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874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AR </a:t>
            </a:r>
            <a:r>
              <a:rPr lang="nl-BE" dirty="0" err="1" smtClean="0"/>
              <a:t>works</a:t>
            </a:r>
            <a:r>
              <a:rPr lang="nl-BE" dirty="0" smtClean="0"/>
              <a:t> </a:t>
            </a:r>
            <a:r>
              <a:rPr lang="nl-BE" dirty="0" err="1" smtClean="0"/>
              <a:t>also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a magazine</a:t>
            </a:r>
            <a:endParaRPr lang="nl-B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229600" cy="23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2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"/>
            <a:ext cx="4680520" cy="62406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68" y="1166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0"/>
            <a:ext cx="5060032" cy="37950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-43230"/>
            <a:ext cx="4872837" cy="36546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3052580"/>
            <a:ext cx="4258427" cy="31938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57" y="2578943"/>
            <a:ext cx="4887808" cy="366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78"/>
            <a:ext cx="4659982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-7995"/>
            <a:ext cx="4623978" cy="61653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52" y="5359"/>
            <a:ext cx="4603948" cy="61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/>
              <a:t>Bram Wiercx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bram@faro.be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02 213 10 67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99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4" y="692696"/>
            <a:ext cx="9149460" cy="47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5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63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Apps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next guide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600400" cy="49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abloon_ppt_faro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/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sjabloon_ppt_faro</Template>
  <TotalTime>8927</TotalTime>
  <Words>382</Words>
  <Application>Microsoft Office PowerPoint</Application>
  <PresentationFormat>Diavoorstelling (4:3)</PresentationFormat>
  <Paragraphs>108</Paragraphs>
  <Slides>57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sjabloon_ppt_faro</vt:lpstr>
      <vt:lpstr>PowerPoint-presentatie</vt:lpstr>
      <vt:lpstr>Donwnload on www.heritageapp.be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Apps can be your next guide</vt:lpstr>
      <vt:lpstr>PowerPoint-presentatie</vt:lpstr>
      <vt:lpstr>PowerPoint-presentatie</vt:lpstr>
      <vt:lpstr>PowerPoint-presentatie</vt:lpstr>
      <vt:lpstr>PowerPoint-presentatie</vt:lpstr>
      <vt:lpstr>MISSION=INNOVATION</vt:lpstr>
      <vt:lpstr>e-cultureproject</vt:lpstr>
      <vt:lpstr>HeritageBeacons project</vt:lpstr>
      <vt:lpstr>PixLive manager</vt:lpstr>
      <vt:lpstr>The Heritage App</vt:lpstr>
      <vt:lpstr>PowerPoint-presentatie</vt:lpstr>
      <vt:lpstr>PowerPoint-presentatie</vt:lpstr>
      <vt:lpstr>Hands-on Workshops</vt:lpstr>
      <vt:lpstr>PowerPoint-presentatie</vt:lpstr>
      <vt:lpstr>They Learned about iBeacon</vt:lpstr>
      <vt:lpstr>And Augmented Reality</vt:lpstr>
      <vt:lpstr>HeritageApp DIY</vt:lpstr>
      <vt:lpstr>Launch of the HeritageApp in Flanders &amp; Brussels 19/01/2016</vt:lpstr>
      <vt:lpstr>MIAT Gent Museum about industry, labour and textile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 HKA Antwerp museum of contemporary art antwerp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For Who?</vt:lpstr>
      <vt:lpstr>iBeacons at the entrance</vt:lpstr>
      <vt:lpstr>Synchronisation</vt:lpstr>
      <vt:lpstr>No wifi, 4G,… standalone</vt:lpstr>
      <vt:lpstr>AR works also for a magazine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bram.wiercx</dc:creator>
  <cp:lastModifiedBy>Bram Wiercx</cp:lastModifiedBy>
  <cp:revision>159</cp:revision>
  <cp:lastPrinted>2016-01-11T15:30:22Z</cp:lastPrinted>
  <dcterms:created xsi:type="dcterms:W3CDTF">2014-01-22T08:36:22Z</dcterms:created>
  <dcterms:modified xsi:type="dcterms:W3CDTF">2016-01-13T10:54:27Z</dcterms:modified>
</cp:coreProperties>
</file>